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1" r:id="rId8"/>
    <p:sldId id="262" r:id="rId9"/>
    <p:sldId id="263" r:id="rId10"/>
    <p:sldId id="268" r:id="rId11"/>
    <p:sldId id="269" r:id="rId12"/>
    <p:sldId id="270" r:id="rId13"/>
    <p:sldId id="273" r:id="rId14"/>
    <p:sldId id="271" r:id="rId15"/>
    <p:sldId id="267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473C-29D2-4612-A591-4EEC068CBC98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42C3-06CA-4000-992A-1CC17336E1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38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473C-29D2-4612-A591-4EEC068CBC98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42C3-06CA-4000-992A-1CC17336E1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43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473C-29D2-4612-A591-4EEC068CBC98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42C3-06CA-4000-992A-1CC17336E1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70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473C-29D2-4612-A591-4EEC068CBC98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42C3-06CA-4000-992A-1CC17336E1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72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473C-29D2-4612-A591-4EEC068CBC98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42C3-06CA-4000-992A-1CC17336E1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73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473C-29D2-4612-A591-4EEC068CBC98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42C3-06CA-4000-992A-1CC17336E1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5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473C-29D2-4612-A591-4EEC068CBC98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42C3-06CA-4000-992A-1CC17336E1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74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473C-29D2-4612-A591-4EEC068CBC98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42C3-06CA-4000-992A-1CC17336E1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76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473C-29D2-4612-A591-4EEC068CBC98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42C3-06CA-4000-992A-1CC17336E1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40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473C-29D2-4612-A591-4EEC068CBC98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42C3-06CA-4000-992A-1CC17336E1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82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473C-29D2-4612-A591-4EEC068CBC98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42C3-06CA-4000-992A-1CC17336E1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0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2473C-29D2-4612-A591-4EEC068CBC98}" type="datetimeFigureOut">
              <a:rPr kumimoji="1" lang="ja-JP" altLang="en-US" smtClean="0"/>
              <a:t>2018/10/27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42C3-06CA-4000-992A-1CC17336E1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830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&#12499;&#12487;&#12458;&#65306;&#22303;&#30707;&#27969;/dosekiryu_yakedake.wmv" TargetMode="External"/><Relationship Id="rId7" Type="http://schemas.openxmlformats.org/officeDocument/2006/relationships/hyperlink" Target="&#12499;&#12487;&#12458;&#65306;&#22303;&#30707;&#27969;/gouuvideo4.wmv" TargetMode="External"/><Relationship Id="rId2" Type="http://schemas.openxmlformats.org/officeDocument/2006/relationships/hyperlink" Target="&#12499;&#12487;&#12458;&#65306;&#22303;&#30707;&#27969;/dosekiryu_kisogawa.wm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2499;&#12487;&#12458;&#65306;&#22303;&#30707;&#27969;/dosekiryu_mokei640x480.wmv" TargetMode="External"/><Relationship Id="rId5" Type="http://schemas.openxmlformats.org/officeDocument/2006/relationships/hyperlink" Target="&#12499;&#12487;&#12458;&#65306;&#22303;&#30707;&#27969;/gouuvideo2.wmv" TargetMode="External"/><Relationship Id="rId4" Type="http://schemas.openxmlformats.org/officeDocument/2006/relationships/hyperlink" Target="&#12499;&#12487;&#12458;&#65306;&#22303;&#30707;&#27969;/dosekiryu_shiratani.wmv" TargetMode="Externa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わたしたちのくらしと災害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被害を受けた人の立場になり考える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FF00"/>
                </a:solidFill>
              </a:rPr>
              <a:t>なぜと考える小５理科</a:t>
            </a:r>
          </a:p>
        </p:txBody>
      </p:sp>
    </p:spTree>
    <p:extLst>
      <p:ext uri="{BB962C8B-B14F-4D97-AF65-F5344CB8AC3E}">
        <p14:creationId xmlns:p14="http://schemas.microsoft.com/office/powerpoint/2010/main" val="978825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10" y="2332037"/>
            <a:ext cx="6225855" cy="4525963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8" y="0"/>
            <a:ext cx="5761485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けずられる，こう水，土砂くずれ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2776"/>
            <a:ext cx="4936487" cy="335681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3" y="1412776"/>
            <a:ext cx="4467227" cy="298346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3" y="4250631"/>
            <a:ext cx="4467227" cy="2561675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3696859"/>
            <a:ext cx="4746458" cy="3161141"/>
          </a:xfrm>
        </p:spPr>
      </p:pic>
    </p:spTree>
    <p:extLst>
      <p:ext uri="{BB962C8B-B14F-4D97-AF65-F5344CB8AC3E}">
        <p14:creationId xmlns:p14="http://schemas.microsoft.com/office/powerpoint/2010/main" val="308554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土砂崩れ，土石流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hlinkClick r:id="rId2" action="ppaction://hlinkfile"/>
              </a:rPr>
              <a:t>土石流</a:t>
            </a:r>
            <a:r>
              <a:rPr lang="en-US" altLang="ja-JP" dirty="0">
                <a:hlinkClick r:id="rId2" action="ppaction://hlinkfile"/>
              </a:rPr>
              <a:t>1</a:t>
            </a:r>
            <a:endParaRPr lang="en-US" altLang="ja-JP" dirty="0"/>
          </a:p>
          <a:p>
            <a:r>
              <a:rPr kumimoji="1" lang="ja-JP" altLang="en-US" dirty="0">
                <a:hlinkClick r:id="rId3" action="ppaction://hlinkfile"/>
              </a:rPr>
              <a:t>土石流</a:t>
            </a:r>
            <a:r>
              <a:rPr lang="en-US" altLang="ja-JP" dirty="0">
                <a:hlinkClick r:id="rId3" action="ppaction://hlinkfile"/>
              </a:rPr>
              <a:t>2</a:t>
            </a:r>
            <a:endParaRPr lang="en-US" altLang="ja-JP" dirty="0"/>
          </a:p>
          <a:p>
            <a:r>
              <a:rPr kumimoji="1" lang="ja-JP" altLang="en-US" dirty="0">
                <a:hlinkClick r:id="rId4" action="ppaction://hlinkfile"/>
              </a:rPr>
              <a:t>土石流</a:t>
            </a:r>
            <a:r>
              <a:rPr kumimoji="1" lang="en-US" altLang="ja-JP" dirty="0">
                <a:hlinkClick r:id="rId4" action="ppaction://hlinkfile"/>
              </a:rPr>
              <a:t>3</a:t>
            </a:r>
            <a:endParaRPr kumimoji="1" lang="en-US" altLang="ja-JP" dirty="0"/>
          </a:p>
          <a:p>
            <a:r>
              <a:rPr kumimoji="1" lang="ja-JP" altLang="en-US" dirty="0">
                <a:hlinkClick r:id="rId5" action="ppaction://hlinkfile"/>
              </a:rPr>
              <a:t>土石流</a:t>
            </a:r>
            <a:r>
              <a:rPr kumimoji="1" lang="en-US" altLang="ja-JP" dirty="0">
                <a:hlinkClick r:id="rId5" action="ppaction://hlinkfile"/>
              </a:rPr>
              <a:t>4</a:t>
            </a:r>
            <a:endParaRPr kumimoji="1" lang="en-US" altLang="ja-JP" dirty="0"/>
          </a:p>
          <a:p>
            <a:r>
              <a:rPr lang="ja-JP" altLang="en-US" dirty="0">
                <a:hlinkClick r:id="rId6" action="ppaction://hlinkfile"/>
              </a:rPr>
              <a:t>土石流実験</a:t>
            </a:r>
            <a:endParaRPr kumimoji="1" lang="en-US" altLang="ja-JP" dirty="0"/>
          </a:p>
          <a:p>
            <a:r>
              <a:rPr lang="ja-JP" altLang="en-US" dirty="0">
                <a:hlinkClick r:id="rId7" action="ppaction://hlinkfile"/>
              </a:rPr>
              <a:t>土石流</a:t>
            </a:r>
            <a:r>
              <a:rPr lang="en-US" altLang="ja-JP" dirty="0">
                <a:hlinkClick r:id="rId7" action="ppaction://hlinkfile"/>
              </a:rPr>
              <a:t>5</a:t>
            </a:r>
            <a:endParaRPr lang="en-US" altLang="ja-JP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64525"/>
            <a:ext cx="46577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752528" cy="29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16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わたしたちのハザードマップ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538851" cy="4853136"/>
          </a:xfrm>
        </p:spPr>
      </p:pic>
    </p:spTree>
    <p:extLst>
      <p:ext uri="{BB962C8B-B14F-4D97-AF65-F5344CB8AC3E}">
        <p14:creationId xmlns:p14="http://schemas.microsoft.com/office/powerpoint/2010/main" val="18211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わたしたちの町</a:t>
            </a:r>
            <a:r>
              <a:rPr kumimoji="1" lang="ja-JP" altLang="en-US" sz="2800" dirty="0"/>
              <a:t>の</a:t>
            </a:r>
            <a:r>
              <a:rPr kumimoji="1" lang="ja-JP" altLang="en-US" dirty="0"/>
              <a:t>ハザードマップ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" y="1600200"/>
            <a:ext cx="8044434" cy="4525963"/>
          </a:xfrm>
        </p:spPr>
      </p:pic>
    </p:spTree>
    <p:extLst>
      <p:ext uri="{BB962C8B-B14F-4D97-AF65-F5344CB8AC3E}">
        <p14:creationId xmlns:p14="http://schemas.microsoft.com/office/powerpoint/2010/main" val="105694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220072" y="332656"/>
            <a:ext cx="3583074" cy="50405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3200" dirty="0"/>
              <a:t>台風</a:t>
            </a:r>
            <a:r>
              <a:rPr lang="ja-JP" altLang="en-US" sz="3200" dirty="0"/>
              <a:t>にそなえて</a:t>
            </a:r>
            <a:endParaRPr kumimoji="1" lang="ja-JP" altLang="en-US" sz="3200" dirty="0"/>
          </a:p>
        </p:txBody>
      </p:sp>
      <p:pic>
        <p:nvPicPr>
          <p:cNvPr id="7170" name="Picture 2" descr="普段から(画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286369" cy="32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接近する前に(画像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72" y="1403347"/>
            <a:ext cx="3673287" cy="282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59632" y="6093296"/>
            <a:ext cx="3876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1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台風が近づいたら絶対にやめましょう  </a:t>
            </a:r>
          </a:p>
        </p:txBody>
      </p:sp>
      <p:pic>
        <p:nvPicPr>
          <p:cNvPr id="7174" name="Picture 6" descr="接近してから(画像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2667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51520" y="332656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思い出そう　！</a:t>
            </a:r>
            <a:endParaRPr kumimoji="1" lang="en-US" altLang="ja-JP" dirty="0"/>
          </a:p>
          <a:p>
            <a:r>
              <a:rPr kumimoji="1" lang="ja-JP" altLang="en-US" dirty="0">
                <a:solidFill>
                  <a:srgbClr val="FFFF00"/>
                </a:solidFill>
              </a:rPr>
              <a:t>野外学習へ行った時に何を用意しましたか？</a:t>
            </a:r>
          </a:p>
        </p:txBody>
      </p:sp>
    </p:spTree>
    <p:extLst>
      <p:ext uri="{BB962C8B-B14F-4D97-AF65-F5344CB8AC3E}">
        <p14:creationId xmlns:p14="http://schemas.microsoft.com/office/powerpoint/2010/main" val="309126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台風の動き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37897" cy="504056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323528" y="1484784"/>
            <a:ext cx="4011034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なぜ，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多くの台風は，</a:t>
            </a:r>
            <a:endParaRPr kumimoji="1" lang="en-US" altLang="ja-JP" sz="2400" b="1" dirty="0">
              <a:solidFill>
                <a:schemeClr val="bg1"/>
              </a:solidFill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</a:rPr>
              <a:t>初めに西へ，やがて北や東に</a:t>
            </a:r>
            <a:endParaRPr kumimoji="1" lang="en-US" altLang="ja-JP" sz="2400" b="1" dirty="0">
              <a:solidFill>
                <a:schemeClr val="bg1"/>
              </a:solidFill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</a:rPr>
              <a:t>動くのでしょうか？</a:t>
            </a:r>
            <a:endParaRPr kumimoji="1" lang="en-US" altLang="ja-JP" sz="2400" b="1" dirty="0">
              <a:solidFill>
                <a:schemeClr val="bg1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6300192" y="2996952"/>
            <a:ext cx="2304256" cy="7920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ysClr val="windowText" lastClr="000000"/>
                </a:solidFill>
              </a:rPr>
              <a:t>へん西風</a:t>
            </a:r>
          </a:p>
        </p:txBody>
      </p:sp>
      <p:sp>
        <p:nvSpPr>
          <p:cNvPr id="8" name="左矢印 7"/>
          <p:cNvSpPr/>
          <p:nvPr/>
        </p:nvSpPr>
        <p:spPr>
          <a:xfrm>
            <a:off x="6300192" y="4575818"/>
            <a:ext cx="2304256" cy="864096"/>
          </a:xfrm>
          <a:prstGeom prst="leftArrow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へん東風</a:t>
            </a:r>
          </a:p>
        </p:txBody>
      </p:sp>
      <p:sp>
        <p:nvSpPr>
          <p:cNvPr id="9" name="上矢印 8"/>
          <p:cNvSpPr/>
          <p:nvPr/>
        </p:nvSpPr>
        <p:spPr>
          <a:xfrm>
            <a:off x="5350573" y="3287100"/>
            <a:ext cx="864096" cy="19527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コリオリの力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-15061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FFFF00"/>
                </a:solidFill>
              </a:rPr>
              <a:t>たしかめる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7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4" animBg="1"/>
      <p:bldP spid="8" grpId="6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台風は反時計回りの風のうず</a:t>
            </a: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853136" cy="4853136"/>
          </a:xfrm>
        </p:spPr>
      </p:pic>
      <p:sp>
        <p:nvSpPr>
          <p:cNvPr id="7" name="上矢印 6"/>
          <p:cNvSpPr/>
          <p:nvPr/>
        </p:nvSpPr>
        <p:spPr>
          <a:xfrm rot="3050252">
            <a:off x="5637808" y="4183631"/>
            <a:ext cx="432048" cy="174626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上矢印 8"/>
          <p:cNvSpPr/>
          <p:nvPr/>
        </p:nvSpPr>
        <p:spPr>
          <a:xfrm rot="13850944">
            <a:off x="3657225" y="2029067"/>
            <a:ext cx="432048" cy="174626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矢印 9"/>
          <p:cNvSpPr/>
          <p:nvPr/>
        </p:nvSpPr>
        <p:spPr>
          <a:xfrm rot="8351838">
            <a:off x="3665136" y="3934023"/>
            <a:ext cx="432048" cy="174626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矢印 10"/>
          <p:cNvSpPr/>
          <p:nvPr/>
        </p:nvSpPr>
        <p:spPr>
          <a:xfrm rot="19167996">
            <a:off x="5914799" y="2137289"/>
            <a:ext cx="432048" cy="174626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上矢印 5"/>
          <p:cNvSpPr/>
          <p:nvPr/>
        </p:nvSpPr>
        <p:spPr>
          <a:xfrm rot="3074139">
            <a:off x="5298423" y="1569593"/>
            <a:ext cx="1664800" cy="2665221"/>
          </a:xfrm>
          <a:prstGeom prst="up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台風の動き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8" y="5225164"/>
            <a:ext cx="1696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強い風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19672" y="2154177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少し弱</a:t>
            </a:r>
            <a:r>
              <a:rPr kumimoji="1" lang="ja-JP" altLang="en-US" sz="2800" dirty="0"/>
              <a:t>い風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0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FF00"/>
                </a:solidFill>
              </a:rPr>
              <a:t>たしかめよう</a:t>
            </a:r>
          </a:p>
        </p:txBody>
      </p:sp>
    </p:spTree>
    <p:extLst>
      <p:ext uri="{BB962C8B-B14F-4D97-AF65-F5344CB8AC3E}">
        <p14:creationId xmlns:p14="http://schemas.microsoft.com/office/powerpoint/2010/main" val="13872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 animBg="1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70496" y="404664"/>
            <a:ext cx="4519464" cy="43204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3600" dirty="0"/>
              <a:t>大きな被害がある</a:t>
            </a:r>
          </a:p>
        </p:txBody>
      </p:sp>
      <p:pic>
        <p:nvPicPr>
          <p:cNvPr id="6146" name="Picture 2" descr="風が直角に吹き込む南～南東の山地では大雨に注意(画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" y="2236016"/>
            <a:ext cx="4430364" cy="34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台風＆高気圧縁辺流＆前線による大雨に注意(画像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43" y="2220690"/>
            <a:ext cx="440755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915816" y="119675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rgbClr val="FFFF00"/>
                </a:solidFill>
              </a:rPr>
              <a:t>大雨がふる</a:t>
            </a:r>
            <a:endParaRPr kumimoji="1" lang="en-US" altLang="ja-JP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1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525545" y="94186"/>
            <a:ext cx="4824536" cy="914400"/>
          </a:xfrm>
        </p:spPr>
        <p:txBody>
          <a:bodyPr/>
          <a:lstStyle/>
          <a:p>
            <a:pPr algn="ctr"/>
            <a:r>
              <a:rPr kumimoji="1" lang="ja-JP" altLang="en-US" sz="3600" dirty="0"/>
              <a:t>大きな被害がある</a:t>
            </a:r>
          </a:p>
        </p:txBody>
      </p:sp>
      <p:pic>
        <p:nvPicPr>
          <p:cNvPr id="4" name="Picture 6" descr="南に開けた湾で高潮に注意(画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7"/>
            <a:ext cx="4324933" cy="33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吹き返しの風に注意(画像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5518"/>
            <a:ext cx="35635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山地の風下でフェーン現象による高温・乾燥に注意(画像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61701"/>
            <a:ext cx="2667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971600" y="489760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FFFF00"/>
                </a:solidFill>
              </a:rPr>
              <a:t>高潮</a:t>
            </a:r>
            <a:r>
              <a:rPr lang="ja-JP" altLang="en-US" sz="2800" dirty="0"/>
              <a:t>（たかしお）</a:t>
            </a:r>
            <a:endParaRPr lang="en-US" altLang="ja-JP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6084168" y="116824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吹きかえし</a:t>
            </a:r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>
          <a:xfrm>
            <a:off x="3491880" y="5594063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フェーン現象</a:t>
            </a:r>
          </a:p>
        </p:txBody>
      </p:sp>
    </p:spTree>
    <p:extLst>
      <p:ext uri="{BB962C8B-B14F-4D97-AF65-F5344CB8AC3E}">
        <p14:creationId xmlns:p14="http://schemas.microsoft.com/office/powerpoint/2010/main" val="19831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914400"/>
          </a:xfrm>
        </p:spPr>
        <p:txBody>
          <a:bodyPr/>
          <a:lstStyle/>
          <a:p>
            <a:pPr algn="ctr"/>
            <a:r>
              <a:rPr lang="ja-JP" altLang="en-US" dirty="0"/>
              <a:t>高潮</a:t>
            </a:r>
            <a:r>
              <a:rPr lang="ja-JP" altLang="en-US" sz="3600" dirty="0"/>
              <a:t>（伊勢湾台風による）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3" y="1772816"/>
            <a:ext cx="8601165" cy="36724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75" y="1772816"/>
            <a:ext cx="4459353" cy="36724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47664" y="5877272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南風によって，伊勢湾の海水が持ち上がるようにおし寄せる</a:t>
            </a:r>
          </a:p>
        </p:txBody>
      </p:sp>
    </p:spTree>
    <p:extLst>
      <p:ext uri="{BB962C8B-B14F-4D97-AF65-F5344CB8AC3E}">
        <p14:creationId xmlns:p14="http://schemas.microsoft.com/office/powerpoint/2010/main" val="218967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40514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高圧線の鉄とう</a:t>
            </a:r>
            <a:r>
              <a:rPr kumimoji="1" lang="ja-JP" altLang="en-US" dirty="0" err="1"/>
              <a:t>が</a:t>
            </a:r>
            <a:r>
              <a:rPr kumimoji="1" lang="ja-JP" altLang="en-US" dirty="0"/>
              <a:t>たおれる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208911" cy="547260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0" y="3974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FFFF00"/>
                </a:solidFill>
              </a:rPr>
              <a:t>なぜ，たおれた？</a:t>
            </a:r>
          </a:p>
        </p:txBody>
      </p:sp>
    </p:spTree>
    <p:extLst>
      <p:ext uri="{BB962C8B-B14F-4D97-AF65-F5344CB8AC3E}">
        <p14:creationId xmlns:p14="http://schemas.microsoft.com/office/powerpoint/2010/main" val="425697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鉄とうの西を台風通過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30357" cy="5472608"/>
          </a:xfrm>
        </p:spPr>
      </p:pic>
    </p:spTree>
    <p:extLst>
      <p:ext uri="{BB962C8B-B14F-4D97-AF65-F5344CB8AC3E}">
        <p14:creationId xmlns:p14="http://schemas.microsoft.com/office/powerpoint/2010/main" val="2295315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6"/>
            <a:ext cx="6300192" cy="4725144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72916"/>
            <a:ext cx="5580112" cy="4185084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6434271" y="2151465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波によってこわれる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4752546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台風が来る前</a:t>
            </a:r>
          </a:p>
        </p:txBody>
      </p:sp>
    </p:spTree>
    <p:extLst>
      <p:ext uri="{BB962C8B-B14F-4D97-AF65-F5344CB8AC3E}">
        <p14:creationId xmlns:p14="http://schemas.microsoft.com/office/powerpoint/2010/main" val="363805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176</Words>
  <Application>Microsoft Office PowerPoint</Application>
  <PresentationFormat>画面に合わせる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Office ​​テーマ</vt:lpstr>
      <vt:lpstr>わたしたちのくらしと災害</vt:lpstr>
      <vt:lpstr>台風の動き</vt:lpstr>
      <vt:lpstr>台風は反時計回りの風のうず</vt:lpstr>
      <vt:lpstr>大きな被害がある</vt:lpstr>
      <vt:lpstr>大きな被害がある</vt:lpstr>
      <vt:lpstr>高潮（伊勢湾台風による）</vt:lpstr>
      <vt:lpstr>高圧線の鉄とうがたおれる</vt:lpstr>
      <vt:lpstr>鉄とうの西を台風通過</vt:lpstr>
      <vt:lpstr>PowerPoint プレゼンテーション</vt:lpstr>
      <vt:lpstr>PowerPoint プレゼンテーション</vt:lpstr>
      <vt:lpstr>けずられる，こう水，土砂くずれ</vt:lpstr>
      <vt:lpstr>土砂崩れ，土石流</vt:lpstr>
      <vt:lpstr>わたしたちのハザードマップ</vt:lpstr>
      <vt:lpstr>わたしたちの町のハザードマップ</vt:lpstr>
      <vt:lpstr>台風にそなえて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わたしたちのくらしと災害</dc:title>
  <dc:creator>Kazuo　Tsujimoto</dc:creator>
  <cp:lastModifiedBy>kt</cp:lastModifiedBy>
  <cp:revision>32</cp:revision>
  <dcterms:created xsi:type="dcterms:W3CDTF">2016-10-09T00:38:05Z</dcterms:created>
  <dcterms:modified xsi:type="dcterms:W3CDTF">2018-10-26T20:11:34Z</dcterms:modified>
</cp:coreProperties>
</file>