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06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0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49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88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5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1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7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2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71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F638-F7C2-4143-8E87-48A48534339A}" type="datetimeFigureOut">
              <a:rPr kumimoji="1" lang="ja-JP" altLang="en-US" smtClean="0"/>
              <a:t>2016/10/23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1CDB-9DE1-4CB9-A36B-F7FA6DA7E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810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流れる水のはたらき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岐阜県を流れる川のようす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17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海への出口では川はばは広く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796136" y="5739305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長良川と揖斐川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7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岐阜県の川のようす</a:t>
            </a:r>
            <a:endParaRPr kumimoji="1" lang="ja-JP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04437" cy="5976664"/>
          </a:xfrm>
        </p:spPr>
      </p:pic>
    </p:spTree>
    <p:extLst>
      <p:ext uri="{BB962C8B-B14F-4D97-AF65-F5344CB8AC3E}">
        <p14:creationId xmlns:p14="http://schemas.microsoft.com/office/powerpoint/2010/main" val="255064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山にふった雨や雪は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732240" y="57332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伊吹山</a:t>
            </a:r>
            <a:endParaRPr kumimoji="1" lang="ja-JP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4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小さな流れの川に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092280" y="57332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大日岳</a:t>
            </a:r>
            <a:endParaRPr kumimoji="1" lang="ja-JP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大きな石のある川となって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164288" y="580526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ひる川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3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速い流れとなって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732239" y="57852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郡上市</a:t>
            </a:r>
            <a:endParaRPr kumimoji="1" lang="ja-JP" alt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平地に出るあたり，わき水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220072" y="5733256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さめが井</a:t>
            </a:r>
            <a:endParaRPr kumimoji="1" lang="ja-JP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0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川はばも広くなる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3039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うかい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5103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平地では流れはゆるやか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732240" y="57332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津屋川</a:t>
            </a:r>
            <a:endParaRPr kumimoji="1" lang="ja-JP" alt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80</Words>
  <Application>Microsoft Office PowerPoint</Application>
  <PresentationFormat>画面に合わせる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流れる水のはたらき</vt:lpstr>
      <vt:lpstr>山にふった雨や雪は</vt:lpstr>
      <vt:lpstr>小さな流れの川に</vt:lpstr>
      <vt:lpstr>大きな石のある川となって</vt:lpstr>
      <vt:lpstr>速い流れとなって</vt:lpstr>
      <vt:lpstr>平地に出るあたり，わき水</vt:lpstr>
      <vt:lpstr>川はばも広くなる</vt:lpstr>
      <vt:lpstr>うかい</vt:lpstr>
      <vt:lpstr>平地では流れはゆるやか</vt:lpstr>
      <vt:lpstr>海への出口では川はばは広く</vt:lpstr>
      <vt:lpstr>岐阜県の川のようす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Kazuo　Tsujimoto</dc:creator>
  <cp:lastModifiedBy>Kazuo　Tsujimoto</cp:lastModifiedBy>
  <cp:revision>6</cp:revision>
  <dcterms:created xsi:type="dcterms:W3CDTF">2016-10-22T20:46:16Z</dcterms:created>
  <dcterms:modified xsi:type="dcterms:W3CDTF">2016-10-22T22:49:37Z</dcterms:modified>
</cp:coreProperties>
</file>