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5" r:id="rId8"/>
    <p:sldId id="268" r:id="rId9"/>
    <p:sldId id="269" r:id="rId10"/>
    <p:sldId id="267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40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65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2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7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7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4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6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78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7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746B-33E4-48C5-8BB8-B0096F00124A}" type="datetimeFigureOut">
              <a:rPr kumimoji="1" lang="ja-JP" altLang="en-US" smtClean="0"/>
              <a:t>2016/11/12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BB55-9C1D-4293-979D-2D20F6394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7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流れる水のはたらき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山の中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815"/>
            <a:ext cx="8229600" cy="902905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西ウレ峠の分水嶺</a:t>
            </a:r>
            <a:r>
              <a:rPr kumimoji="1" lang="ja-JP" altLang="en-US" sz="2800" dirty="0" smtClean="0"/>
              <a:t>（</a:t>
            </a:r>
            <a:r>
              <a:rPr kumimoji="1" lang="ja-JP" altLang="en-US" sz="1800" dirty="0" smtClean="0"/>
              <a:t>ぶんすいれい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17901" cy="5833472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123728" y="393305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太平洋へ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184482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日本海へ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77831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西ウレ峠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"/>
            <a:ext cx="9937104" cy="7452829"/>
          </a:xfrm>
        </p:spPr>
      </p:pic>
    </p:spTree>
    <p:extLst>
      <p:ext uri="{BB962C8B-B14F-4D97-AF65-F5344CB8AC3E}">
        <p14:creationId xmlns:p14="http://schemas.microsoft.com/office/powerpoint/2010/main" val="4536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56692" y="240716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せせらぎ街道</a:t>
            </a:r>
            <a:endParaRPr kumimoji="1" lang="ja-JP" altLang="en-US" sz="32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1" y="908720"/>
            <a:ext cx="7344816" cy="5712635"/>
          </a:xfrm>
        </p:spPr>
      </p:pic>
    </p:spTree>
    <p:extLst>
      <p:ext uri="{BB962C8B-B14F-4D97-AF65-F5344CB8AC3E}">
        <p14:creationId xmlns:p14="http://schemas.microsoft.com/office/powerpoint/2010/main" val="28152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349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" y="0"/>
            <a:ext cx="9143999" cy="685799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67544" y="238417"/>
            <a:ext cx="810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99FFCC"/>
                </a:solidFill>
              </a:rPr>
              <a:t>川のように，枝分かれした流れが，集まって大きな流れになる</a:t>
            </a:r>
            <a:endParaRPr kumimoji="1" lang="ja-JP" altLang="en-US" sz="2400" b="1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0"/>
            <a:ext cx="9152919" cy="6864690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274486" y="1916832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外側が，しん食されている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631527" y="2286164"/>
            <a:ext cx="388745" cy="4227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00200" y="4156956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内側には，角ばった石が多い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98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9" y="0"/>
            <a:ext cx="9156599" cy="6867450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115616" y="249289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山の中の石は</a:t>
            </a:r>
            <a:r>
              <a:rPr kumimoji="1" lang="ja-JP" altLang="en-US" u="sng" dirty="0" smtClean="0"/>
              <a:t>大きい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781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63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分水嶺（</a:t>
            </a:r>
            <a:r>
              <a:rPr kumimoji="1" lang="ja-JP" altLang="en-US" sz="2800" dirty="0" smtClean="0"/>
              <a:t>ぶんすいれい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899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63687" y="4901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>
                    <a:lumMod val="75000"/>
                  </a:schemeClr>
                </a:solidFill>
              </a:rPr>
              <a:t>日本海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6805" y="47165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>
                    <a:lumMod val="75000"/>
                  </a:schemeClr>
                </a:solidFill>
              </a:rPr>
              <a:t>太平洋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059832" y="2780928"/>
            <a:ext cx="0" cy="86409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640850" y="37103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分水嶺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763687" y="2420888"/>
            <a:ext cx="57606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779912" y="2348880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日本の分水嶺（</a:t>
            </a:r>
            <a:r>
              <a:rPr kumimoji="1" lang="ja-JP" altLang="en-US" sz="2800" dirty="0" smtClean="0"/>
              <a:t>ぶんすいれい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1" y="1600200"/>
            <a:ext cx="4616978" cy="4525963"/>
          </a:xfrm>
        </p:spPr>
      </p:pic>
    </p:spTree>
    <p:extLst>
      <p:ext uri="{BB962C8B-B14F-4D97-AF65-F5344CB8AC3E}">
        <p14:creationId xmlns:p14="http://schemas.microsoft.com/office/powerpoint/2010/main" val="30780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76</Words>
  <Application>Microsoft Office PowerPoint</Application>
  <PresentationFormat>画面に合わせる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流れる水のはたらき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分水嶺（ぶんすいれい）</vt:lpstr>
      <vt:lpstr>日本の分水嶺（ぶんすいれい）</vt:lpstr>
      <vt:lpstr>西ウレ峠の分水嶺（ぶんすいれい）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流れる水のはたらき</dc:title>
  <dc:creator>Kazuo　Tsujimoto</dc:creator>
  <cp:lastModifiedBy>Kazuo　Tsujimoto</cp:lastModifiedBy>
  <cp:revision>11</cp:revision>
  <dcterms:created xsi:type="dcterms:W3CDTF">2016-11-06T19:10:40Z</dcterms:created>
  <dcterms:modified xsi:type="dcterms:W3CDTF">2016-11-11T20:58:33Z</dcterms:modified>
</cp:coreProperties>
</file>