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71" r:id="rId5"/>
    <p:sldId id="257" r:id="rId6"/>
    <p:sldId id="269" r:id="rId7"/>
    <p:sldId id="270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74" r:id="rId19"/>
    <p:sldId id="275" r:id="rId20"/>
    <p:sldId id="276" r:id="rId21"/>
    <p:sldId id="277" r:id="rId22"/>
    <p:sldId id="278" r:id="rId23"/>
    <p:sldId id="268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59" d="100"/>
          <a:sy n="59" d="100"/>
        </p:scale>
        <p:origin x="6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621E26-F0A4-4DEA-8C0E-3C26E75E4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C73C5C-17C1-4381-A35A-D3FA627F9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E3CEA2-0634-482F-BF33-D1618E632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DD7-D1A2-4D71-A7A4-C5A6F3EB4D87}" type="datetimeFigureOut">
              <a:rPr kumimoji="1" lang="ja-JP" altLang="en-US" smtClean="0"/>
              <a:t>2023/3/12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7F79D3-D573-47E0-8995-0923E08AD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B30956-8FB0-4583-9E0C-BA98D28CB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C717-3CAD-4028-969F-0DA066749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99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20A604-D660-4FD3-9AEC-6593FE4B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F8BC8A1-3C40-44FD-9D6E-30891FDD0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2B04BC-8F1A-4E4A-9D3D-9A2C40F5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DD7-D1A2-4D71-A7A4-C5A6F3EB4D87}" type="datetimeFigureOut">
              <a:rPr kumimoji="1" lang="ja-JP" altLang="en-US" smtClean="0"/>
              <a:t>2023/3/12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3D64AA-7047-42E2-B01C-C1A27F613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2030E7-9D81-452D-93AB-A4811AEA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C717-3CAD-4028-969F-0DA066749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14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E577F48-5807-409A-9A06-69292265F1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EEDB482-CE22-4B76-B41D-873AAD2F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830BDD-F7E7-400E-A057-56B7DD6C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DD7-D1A2-4D71-A7A4-C5A6F3EB4D87}" type="datetimeFigureOut">
              <a:rPr kumimoji="1" lang="ja-JP" altLang="en-US" smtClean="0"/>
              <a:t>2023/3/12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9EF25E-667A-43D2-AFC0-AB0F220C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D0054A-C1C5-43D5-A71E-235C461E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C717-3CAD-4028-969F-0DA066749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00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9E21-9393-40AE-9930-170FA8CC3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6A5DDC-FE40-4A4E-B90B-0EA58927E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0C550A-BB9B-45BA-924D-B88C4DEB5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DD7-D1A2-4D71-A7A4-C5A6F3EB4D87}" type="datetimeFigureOut">
              <a:rPr kumimoji="1" lang="ja-JP" altLang="en-US" smtClean="0"/>
              <a:t>2023/3/12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FC438B-5A14-49CF-8ED4-08EEC7CB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405160-7746-46AB-8A49-4DDA5913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C717-3CAD-4028-969F-0DA066749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8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3C1B49-EAA2-4804-B526-53CD6A911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555B00-FAD5-462E-8D37-9A188B059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885F21-0E28-4065-99F8-D400486C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DD7-D1A2-4D71-A7A4-C5A6F3EB4D87}" type="datetimeFigureOut">
              <a:rPr kumimoji="1" lang="ja-JP" altLang="en-US" smtClean="0"/>
              <a:t>2023/3/12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D38FEE-C316-4EAC-8A74-4BE01075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DACBBD-2650-40E8-A80F-CF4787E7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C717-3CAD-4028-969F-0DA066749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57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0B73B4-14A1-4FF7-84AB-3C4940489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FDCF8F-9522-40BD-B96E-6369FEA26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8CF5888-36C5-448A-82FB-9EFD08EFB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2AA4EF-445B-456B-8ED8-F670E0AF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DD7-D1A2-4D71-A7A4-C5A6F3EB4D87}" type="datetimeFigureOut">
              <a:rPr kumimoji="1" lang="ja-JP" altLang="en-US" smtClean="0"/>
              <a:t>2023/3/12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DF66ACE-1530-494D-8CE9-A6BC45C3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600EDA-F895-452D-80A5-46ABE8A8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C717-3CAD-4028-969F-0DA066749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61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1FADA5-D50A-4F06-95BF-E3058057A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3772F7-7906-47C8-A4DF-E6AF414F1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672B6BD-A9C2-43D7-9B26-2BD215BDA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DE42554-094E-4AE2-95CA-4668E943D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1254670-CEA3-4C6A-8257-1757ECB1B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3F2969D-877D-4F81-AF54-08C73403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DD7-D1A2-4D71-A7A4-C5A6F3EB4D87}" type="datetimeFigureOut">
              <a:rPr kumimoji="1" lang="ja-JP" altLang="en-US" smtClean="0"/>
              <a:t>2023/3/12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FAB4436-F6DC-4112-87B7-B2FC49C2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F712C2A-4EA1-490B-9A2F-1A231524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C717-3CAD-4028-969F-0DA066749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04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043D63-ED86-4AAD-B719-CD49C83D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CC0E27C-5E56-47A2-B7AA-22D5EF523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DD7-D1A2-4D71-A7A4-C5A6F3EB4D87}" type="datetimeFigureOut">
              <a:rPr kumimoji="1" lang="ja-JP" altLang="en-US" smtClean="0"/>
              <a:t>2023/3/12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1D926A8-AF95-4355-8AE7-DE1C3B5D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DE4D8A0-1484-46F1-888E-2A66BDB7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C717-3CAD-4028-969F-0DA066749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18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349E059-2A53-4228-8076-4A8A30B25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DD7-D1A2-4D71-A7A4-C5A6F3EB4D87}" type="datetimeFigureOut">
              <a:rPr kumimoji="1" lang="ja-JP" altLang="en-US" smtClean="0"/>
              <a:t>2023/3/12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AB811EA-AF7C-4B3D-B5D9-48DEB309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EC6D6D-9B30-47F1-A9CA-41A2B43F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C717-3CAD-4028-969F-0DA066749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72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856E7-7960-42C9-A9CD-5D3F2B4A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B0C9EF-3C70-421F-94C9-2AAC67498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D84B8CA-54D2-49F6-A725-C57DDF1FC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A14047-5A27-4F86-A56D-02E7B47B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DD7-D1A2-4D71-A7A4-C5A6F3EB4D87}" type="datetimeFigureOut">
              <a:rPr kumimoji="1" lang="ja-JP" altLang="en-US" smtClean="0"/>
              <a:t>2023/3/12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3B7E5C-1622-4BD9-A560-CC52BB6D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401C93-AFF7-42E6-BBFA-CD7E28AF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C717-3CAD-4028-969F-0DA066749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23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B3E065-4259-4190-9A63-83C235999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9A02C1E-7AC3-4BBD-AF62-081558D6F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BC4C30C-1E34-4B95-9103-505FE1905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362FBE-6CDF-4D55-9B74-4205A1FF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DD7-D1A2-4D71-A7A4-C5A6F3EB4D87}" type="datetimeFigureOut">
              <a:rPr kumimoji="1" lang="ja-JP" altLang="en-US" smtClean="0"/>
              <a:t>2023/3/12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18E7A1-27D2-4E2C-B6DC-48FF032A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7FC954-F33C-44FD-95E0-A4613E07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C717-3CAD-4028-969F-0DA066749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88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AD31C2A-70F5-47F2-970C-092DF670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88A01B4-69C6-4D07-BA40-8419100F6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7610B0-1461-4012-9554-621CE0FEC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33DD7-D1A2-4D71-A7A4-C5A6F3EB4D87}" type="datetimeFigureOut">
              <a:rPr kumimoji="1" lang="ja-JP" altLang="en-US" smtClean="0"/>
              <a:t>2023/3/12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32FDA7-7A07-4431-861A-8D6A2ED60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A2C71F-7AD5-4823-91D9-B3EF5816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BC717-3CAD-4028-969F-0DA066749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44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8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4" name="Freeform: Shape 10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Freeform: Shape 12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6" name="Freeform: Shape 14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7" name="Freeform: Shape 16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Freeform: Shape 18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Rectangle 20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4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2EE357-D507-409C-AD84-ED5C44EA9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txBody>
          <a:bodyPr>
            <a:normAutofit/>
          </a:bodyPr>
          <a:lstStyle/>
          <a:p>
            <a:r>
              <a:rPr kumimoji="1" lang="en-US" altLang="ja-JP" sz="5400">
                <a:solidFill>
                  <a:schemeClr val="bg1"/>
                </a:solidFill>
              </a:rPr>
              <a:t>iPad</a:t>
            </a:r>
            <a:r>
              <a:rPr lang="ja-JP" altLang="en-US" sz="5400">
                <a:solidFill>
                  <a:schemeClr val="bg1"/>
                </a:solidFill>
              </a:rPr>
              <a:t>でマイクロビット</a:t>
            </a:r>
            <a:endParaRPr kumimoji="1" lang="ja-JP" altLang="en-US" sz="5400">
              <a:solidFill>
                <a:schemeClr val="bg1"/>
              </a:solidFill>
            </a:endParaRPr>
          </a:p>
        </p:txBody>
      </p:sp>
      <p:sp>
        <p:nvSpPr>
          <p:cNvPr id="52" name="Oval 26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28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0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FA2F4D0-4108-4D77-95DD-756B3FC7B2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771" y="0"/>
            <a:ext cx="58202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792DBDB-ADE4-4B22-A61A-2BE4B4C19332}"/>
              </a:ext>
            </a:extLst>
          </p:cNvPr>
          <p:cNvSpPr txBox="1"/>
          <p:nvPr/>
        </p:nvSpPr>
        <p:spPr>
          <a:xfrm>
            <a:off x="566058" y="4354286"/>
            <a:ext cx="5254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Pair a new micro:bit</a:t>
            </a:r>
            <a:r>
              <a:rPr kumimoji="1" lang="ja-JP" altLang="en-US" sz="4000" dirty="0">
                <a:solidFill>
                  <a:srgbClr val="FF0000"/>
                </a:solidFill>
              </a:rPr>
              <a:t>をタップ</a:t>
            </a:r>
          </a:p>
        </p:txBody>
      </p:sp>
    </p:spTree>
    <p:extLst>
      <p:ext uri="{BB962C8B-B14F-4D97-AF65-F5344CB8AC3E}">
        <p14:creationId xmlns:p14="http://schemas.microsoft.com/office/powerpoint/2010/main" val="2946546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0D2EDF-C5EA-433E-8725-528D86F4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m</a:t>
            </a:r>
            <a:r>
              <a:rPr lang="en-US" altLang="ja-JP" sz="4000" b="1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icro:bit</a:t>
            </a:r>
            <a:r>
              <a:rPr lang="ja-JP" altLang="en-US" sz="4000" b="1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を使う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35DECF7-CDCC-46E9-8B64-3B0BA5118D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4" y="0"/>
            <a:ext cx="59798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1DB3B7-1636-470B-B843-AA4BE51AF5DE}"/>
              </a:ext>
            </a:extLst>
          </p:cNvPr>
          <p:cNvSpPr txBox="1"/>
          <p:nvPr/>
        </p:nvSpPr>
        <p:spPr>
          <a:xfrm>
            <a:off x="566058" y="2105561"/>
            <a:ext cx="5254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ea"/>
              <a:buAutoNum type="circleNumDbPlain"/>
            </a:pPr>
            <a:r>
              <a:rPr kumimoji="1" lang="en-US" altLang="ja-JP" sz="3600" dirty="0">
                <a:solidFill>
                  <a:srgbClr val="FF0000"/>
                </a:solidFill>
              </a:rPr>
              <a:t>3</a:t>
            </a:r>
            <a:r>
              <a:rPr kumimoji="1" lang="ja-JP" altLang="en-US" sz="3600" dirty="0">
                <a:solidFill>
                  <a:srgbClr val="FF0000"/>
                </a:solidFill>
              </a:rPr>
              <a:t>つボタン同時におす</a:t>
            </a:r>
            <a:endParaRPr kumimoji="1" lang="en-US" altLang="ja-JP" sz="3600" dirty="0">
              <a:solidFill>
                <a:srgbClr val="FF0000"/>
              </a:solidFill>
            </a:endParaRPr>
          </a:p>
          <a:p>
            <a:pPr marL="742950" indent="-742950">
              <a:buFont typeface="+mj-ea"/>
              <a:buAutoNum type="circleNumDbPlain"/>
            </a:pPr>
            <a:endParaRPr lang="en-US" altLang="ja-JP" sz="3600" dirty="0">
              <a:solidFill>
                <a:srgbClr val="FF0000"/>
              </a:solidFill>
            </a:endParaRPr>
          </a:p>
          <a:p>
            <a:pPr marL="742950" indent="-742950">
              <a:buFont typeface="+mj-ea"/>
              <a:buAutoNum type="circleNumDbPlain"/>
            </a:pPr>
            <a:r>
              <a:rPr kumimoji="1" lang="ja-JP" altLang="en-US" sz="3600" dirty="0">
                <a:solidFill>
                  <a:srgbClr val="FF0000"/>
                </a:solidFill>
              </a:rPr>
              <a:t>リセットボタンだけ</a:t>
            </a:r>
            <a:br>
              <a:rPr kumimoji="1" lang="en-US" altLang="ja-JP" sz="3600" dirty="0">
                <a:solidFill>
                  <a:srgbClr val="FF0000"/>
                </a:solidFill>
              </a:rPr>
            </a:br>
            <a:r>
              <a:rPr kumimoji="1" lang="ja-JP" altLang="en-US" sz="3600" dirty="0">
                <a:solidFill>
                  <a:srgbClr val="FF0000"/>
                </a:solidFill>
              </a:rPr>
              <a:t>　はなす</a:t>
            </a:r>
            <a:endParaRPr kumimoji="1" lang="en-US" altLang="ja-JP" sz="3600" dirty="0">
              <a:solidFill>
                <a:srgbClr val="FF0000"/>
              </a:solidFill>
            </a:endParaRPr>
          </a:p>
          <a:p>
            <a:pPr marL="742950" indent="-742950">
              <a:buFont typeface="+mj-ea"/>
              <a:buAutoNum type="circleNumDbPlain"/>
            </a:pPr>
            <a:endParaRPr lang="en-US" altLang="ja-JP" sz="3600" dirty="0">
              <a:solidFill>
                <a:srgbClr val="FF0000"/>
              </a:solidFill>
            </a:endParaRPr>
          </a:p>
          <a:p>
            <a:pPr marL="742950" indent="-742950">
              <a:buFont typeface="+mj-ea"/>
              <a:buAutoNum type="circleNumDbPlain"/>
            </a:pPr>
            <a:r>
              <a:rPr kumimoji="1" lang="ja-JP" altLang="en-US" sz="3600" dirty="0">
                <a:solidFill>
                  <a:srgbClr val="FF0000"/>
                </a:solidFill>
              </a:rPr>
              <a:t>グラフが出たら</a:t>
            </a:r>
            <a:br>
              <a:rPr kumimoji="1" lang="en-US" altLang="ja-JP" sz="3600" dirty="0">
                <a:solidFill>
                  <a:srgbClr val="FF0000"/>
                </a:solidFill>
              </a:rPr>
            </a:br>
            <a:r>
              <a:rPr kumimoji="1" lang="ja-JP" altLang="en-US" sz="3600" dirty="0">
                <a:solidFill>
                  <a:srgbClr val="FF0000"/>
                </a:solidFill>
              </a:rPr>
              <a:t>　</a:t>
            </a:r>
            <a:r>
              <a:rPr lang="en-US" altLang="ja-JP" sz="3600" dirty="0">
                <a:solidFill>
                  <a:srgbClr val="FF0000"/>
                </a:solidFill>
              </a:rPr>
              <a:t>A,B</a:t>
            </a:r>
            <a:r>
              <a:rPr lang="ja-JP" altLang="en-US" sz="3600" dirty="0">
                <a:solidFill>
                  <a:srgbClr val="FF0000"/>
                </a:solidFill>
              </a:rPr>
              <a:t>をはなす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44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D20BADA-CEE3-4131-89F6-07DB713B46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5486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E88548-DD12-4971-B0AE-DB9D0F1E25D4}"/>
              </a:ext>
            </a:extLst>
          </p:cNvPr>
          <p:cNvSpPr txBox="1"/>
          <p:nvPr/>
        </p:nvSpPr>
        <p:spPr>
          <a:xfrm>
            <a:off x="1144814" y="4209143"/>
            <a:ext cx="525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Next</a:t>
            </a:r>
            <a:r>
              <a:rPr kumimoji="1" lang="ja-JP" altLang="en-US" sz="4000" dirty="0">
                <a:solidFill>
                  <a:srgbClr val="FF0000"/>
                </a:solidFill>
              </a:rPr>
              <a:t>をタップ</a:t>
            </a:r>
          </a:p>
        </p:txBody>
      </p:sp>
    </p:spTree>
    <p:extLst>
      <p:ext uri="{BB962C8B-B14F-4D97-AF65-F5344CB8AC3E}">
        <p14:creationId xmlns:p14="http://schemas.microsoft.com/office/powerpoint/2010/main" val="2380081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70D613B-BACB-4BB5-BBB7-BB0BF3172D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0"/>
            <a:ext cx="5994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C78A18-B93E-4943-8BD2-94C136B1DD16}"/>
              </a:ext>
            </a:extLst>
          </p:cNvPr>
          <p:cNvSpPr txBox="1"/>
          <p:nvPr/>
        </p:nvSpPr>
        <p:spPr>
          <a:xfrm>
            <a:off x="638629" y="3962399"/>
            <a:ext cx="5355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</a:rPr>
              <a:t>iPad</a:t>
            </a:r>
            <a:r>
              <a:rPr kumimoji="1" lang="ja-JP" altLang="en-US" sz="4000" dirty="0">
                <a:solidFill>
                  <a:srgbClr val="FF0000"/>
                </a:solidFill>
              </a:rPr>
              <a:t>に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グラフをタップ</a:t>
            </a:r>
            <a:endParaRPr kumimoji="1" lang="en-US" altLang="ja-JP" sz="4000" b="1" dirty="0">
              <a:solidFill>
                <a:srgbClr val="FF0000"/>
              </a:solidFill>
            </a:endParaRPr>
          </a:p>
          <a:p>
            <a:endParaRPr lang="en-US" altLang="ja-JP" sz="4000" dirty="0">
              <a:solidFill>
                <a:srgbClr val="FF0000"/>
              </a:solidFill>
            </a:endParaRPr>
          </a:p>
          <a:p>
            <a:r>
              <a:rPr lang="ja-JP" altLang="en-US" sz="4000" dirty="0">
                <a:solidFill>
                  <a:srgbClr val="FF0000"/>
                </a:solidFill>
              </a:rPr>
              <a:t>おわったら</a:t>
            </a:r>
            <a:r>
              <a:rPr kumimoji="1" lang="ja-JP" altLang="en-US" sz="4000" dirty="0">
                <a:solidFill>
                  <a:srgbClr val="FF0000"/>
                </a:solidFill>
              </a:rPr>
              <a:t>，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Next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6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DD922D-BA51-4E45-9ECB-C6181530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" y="743948"/>
            <a:ext cx="6530703" cy="1325563"/>
          </a:xfrm>
        </p:spPr>
        <p:txBody>
          <a:bodyPr/>
          <a:lstStyle/>
          <a:p>
            <a:pPr algn="ctr"/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icro:bit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 </a:t>
            </a:r>
            <a:r>
              <a:rPr kumimoji="1" lang="en-US" altLang="ja-JP" b="1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</a:t>
            </a:r>
            <a:r>
              <a:rPr kumimoji="1" lang="ja-JP" altLang="en-US" b="1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ボタン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b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をおす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B6D2EA2-CA2C-42E3-A55E-C12AE0C5F77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14" y="0"/>
            <a:ext cx="54268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B0784A3-AA4F-41D9-B49D-238A8C2D6BB2}"/>
              </a:ext>
            </a:extLst>
          </p:cNvPr>
          <p:cNvSpPr txBox="1"/>
          <p:nvPr/>
        </p:nvSpPr>
        <p:spPr>
          <a:xfrm>
            <a:off x="1320801" y="4484913"/>
            <a:ext cx="354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Next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71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80168B-EB9D-4767-B8FB-EE6D9678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46486" cy="1325563"/>
          </a:xfrm>
        </p:spPr>
        <p:txBody>
          <a:bodyPr/>
          <a:lstStyle/>
          <a:p>
            <a:r>
              <a:rPr kumimoji="1" lang="ja-JP" altLang="en-US" dirty="0"/>
              <a:t>終わるまで</a:t>
            </a:r>
            <a:r>
              <a:rPr lang="ja-JP" altLang="en-US" dirty="0"/>
              <a:t>ま</a:t>
            </a:r>
            <a:r>
              <a:rPr kumimoji="1" lang="ja-JP" altLang="en-US" dirty="0"/>
              <a:t>つ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8A99C78-9D47-4AF5-8A45-FDBEC8087B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43" y="0"/>
            <a:ext cx="56460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F50390-5E59-4B1B-98CB-6532FC6BCF08}"/>
              </a:ext>
            </a:extLst>
          </p:cNvPr>
          <p:cNvSpPr txBox="1"/>
          <p:nvPr/>
        </p:nvSpPr>
        <p:spPr>
          <a:xfrm>
            <a:off x="1097280" y="4455884"/>
            <a:ext cx="4548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待つ：さわらない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38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CFF7DE-5525-4032-A519-41FB47DE3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99629" cy="1325563"/>
          </a:xfrm>
        </p:spPr>
        <p:txBody>
          <a:bodyPr/>
          <a:lstStyle/>
          <a:p>
            <a:r>
              <a:rPr kumimoji="1" lang="ja-JP" altLang="en-US" dirty="0"/>
              <a:t>無線でつながった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219355B-9946-4F55-A9A9-0C54DE018E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0"/>
            <a:ext cx="4978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1D7A3E-D4B8-40AD-B937-545B8D0FB1E2}"/>
              </a:ext>
            </a:extLst>
          </p:cNvPr>
          <p:cNvSpPr txBox="1"/>
          <p:nvPr/>
        </p:nvSpPr>
        <p:spPr>
          <a:xfrm>
            <a:off x="1204687" y="4020456"/>
            <a:ext cx="50916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</a:rPr>
              <a:t>OK</a:t>
            </a:r>
            <a:r>
              <a:rPr kumimoji="1" lang="ja-JP" altLang="en-US" sz="4000" dirty="0">
                <a:solidFill>
                  <a:srgbClr val="FF0000"/>
                </a:solidFill>
              </a:rPr>
              <a:t>をタップ</a:t>
            </a:r>
            <a:endParaRPr kumimoji="1" lang="en-US" altLang="ja-JP" sz="4000" dirty="0">
              <a:solidFill>
                <a:srgbClr val="FF0000"/>
              </a:solidFill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</a:rPr>
              <a:t>（ペアリング完成）</a:t>
            </a:r>
          </a:p>
        </p:txBody>
      </p:sp>
    </p:spTree>
    <p:extLst>
      <p:ext uri="{BB962C8B-B14F-4D97-AF65-F5344CB8AC3E}">
        <p14:creationId xmlns:p14="http://schemas.microsoft.com/office/powerpoint/2010/main" val="3132012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39D9CF-B4E8-44F3-9CF1-161EE5236AE0}"/>
              </a:ext>
            </a:extLst>
          </p:cNvPr>
          <p:cNvSpPr txBox="1"/>
          <p:nvPr/>
        </p:nvSpPr>
        <p:spPr>
          <a:xfrm>
            <a:off x="957943" y="4513943"/>
            <a:ext cx="538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</a:rPr>
              <a:t>Create Code</a:t>
            </a:r>
            <a:r>
              <a:rPr kumimoji="1" lang="ja-JP" altLang="en-US" sz="4000" dirty="0">
                <a:solidFill>
                  <a:srgbClr val="FF0000"/>
                </a:solidFill>
              </a:rPr>
              <a:t>をタップ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970EB1C-85F9-48F6-A7B4-ABD0A2C81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86" y="93825"/>
            <a:ext cx="4938400" cy="667034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BD8CC8B-F78B-7F39-1804-23CCCB3D4979}"/>
              </a:ext>
            </a:extLst>
          </p:cNvPr>
          <p:cNvSpPr/>
          <p:nvPr/>
        </p:nvSpPr>
        <p:spPr>
          <a:xfrm>
            <a:off x="1413189" y="576832"/>
            <a:ext cx="41344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プログラミング</a:t>
            </a:r>
          </a:p>
        </p:txBody>
      </p:sp>
    </p:spTree>
    <p:extLst>
      <p:ext uri="{BB962C8B-B14F-4D97-AF65-F5344CB8AC3E}">
        <p14:creationId xmlns:p14="http://schemas.microsoft.com/office/powerpoint/2010/main" val="750836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FD5DBA-6E1D-4442-B9B0-35D443AE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858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最初に出た画面　</a:t>
            </a:r>
            <a:r>
              <a:rPr kumimoji="1"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</a:t>
            </a:r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➡　</a:t>
            </a:r>
            <a:r>
              <a:rPr kumimoji="1" lang="ja-JP" altLang="en-US" sz="3200" b="1" dirty="0">
                <a:solidFill>
                  <a:schemeClr val="accent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新しいプロジェクト</a:t>
            </a:r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をタップ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DDBCC38-2492-4027-8277-27AE96845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9421"/>
            <a:ext cx="12192000" cy="50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13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96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暗くなると電気がつく</a:t>
            </a: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52206" y="1058092"/>
            <a:ext cx="5617027" cy="570846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25707" y="25926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論理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1484531" y="2431477"/>
            <a:ext cx="2029378" cy="315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9184416" y="12713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入力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638351" y="22197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論理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 flipH="1">
            <a:off x="5460274" y="1456062"/>
            <a:ext cx="3724142" cy="763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10" idx="1"/>
          </p:cNvCxnSpPr>
          <p:nvPr/>
        </p:nvCxnSpPr>
        <p:spPr>
          <a:xfrm flipH="1" flipV="1">
            <a:off x="7241721" y="2219792"/>
            <a:ext cx="239663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59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136EB0AA-2E65-7D7A-EF6F-A47514BFF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132829"/>
              </p:ext>
            </p:extLst>
          </p:nvPr>
        </p:nvGraphicFramePr>
        <p:xfrm>
          <a:off x="1822541" y="889500"/>
          <a:ext cx="8940800" cy="5446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1796775914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549426375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3279784232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378990846"/>
                    </a:ext>
                  </a:extLst>
                </a:gridCol>
              </a:tblGrid>
              <a:tr h="181533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準備</a:t>
                      </a: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ペアリング</a:t>
                      </a: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プログラム</a:t>
                      </a:r>
                      <a:endParaRPr kumimoji="1" lang="ja-JP" altLang="en-US" dirty="0"/>
                    </a:p>
                  </a:txBody>
                  <a:tcPr marL="100584" marR="100584" anchor="ctr"/>
                </a:tc>
                <a:extLst>
                  <a:ext uri="{0D108BD9-81ED-4DB2-BD59-A6C34878D82A}">
                    <a16:rowId xmlns:a16="http://schemas.microsoft.com/office/drawing/2014/main" val="708199352"/>
                  </a:ext>
                </a:extLst>
              </a:tr>
              <a:tr h="181533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195173616"/>
                  </a:ext>
                </a:extLst>
              </a:tr>
              <a:tr h="181533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ON</a:t>
                      </a:r>
                      <a:endParaRPr kumimoji="1" lang="ja-JP" altLang="en-US" sz="4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3148450064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3D0A3FB8-14A7-E5ED-2F62-F892E1251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9188"/>
            <a:ext cx="10515600" cy="928688"/>
          </a:xfrm>
        </p:spPr>
        <p:txBody>
          <a:bodyPr/>
          <a:lstStyle/>
          <a:p>
            <a:r>
              <a:rPr kumimoji="1" lang="ja-JP" altLang="en-US" dirty="0"/>
              <a:t>これからすること</a:t>
            </a:r>
          </a:p>
        </p:txBody>
      </p:sp>
      <p:pic>
        <p:nvPicPr>
          <p:cNvPr id="4" name="コンテンツ プレースホルダー 3" descr="iPad mini 4 (MK9P2J/A)/ 128GB/ 7.9インチ/ シルバー">
            <a:extLst>
              <a:ext uri="{FF2B5EF4-FFF2-40B4-BE49-F238E27FC236}">
                <a16:creationId xmlns:a16="http://schemas.microsoft.com/office/drawing/2014/main" id="{8B4539EC-D34E-0914-5CA2-2BC7E37671E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806" y="2743821"/>
            <a:ext cx="1991360" cy="1816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78F029D-29DA-2497-3152-AA0DC2AC809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41" y="4601236"/>
            <a:ext cx="1952625" cy="1761598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8DC5ECFE-23EC-FA17-1079-0D1363F8186A}"/>
              </a:ext>
            </a:extLst>
          </p:cNvPr>
          <p:cNvSpPr/>
          <p:nvPr/>
        </p:nvSpPr>
        <p:spPr>
          <a:xfrm>
            <a:off x="4504055" y="3063861"/>
            <a:ext cx="1162595" cy="109728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376DF14-4DAA-8F63-50B0-775AC046E285}"/>
              </a:ext>
            </a:extLst>
          </p:cNvPr>
          <p:cNvSpPr/>
          <p:nvPr/>
        </p:nvSpPr>
        <p:spPr>
          <a:xfrm>
            <a:off x="6899185" y="3103389"/>
            <a:ext cx="1162595" cy="109728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C792FB06-E1FC-83C6-18DC-E0FB3AF2F377}"/>
              </a:ext>
            </a:extLst>
          </p:cNvPr>
          <p:cNvSpPr/>
          <p:nvPr/>
        </p:nvSpPr>
        <p:spPr>
          <a:xfrm>
            <a:off x="8971825" y="3155611"/>
            <a:ext cx="1162595" cy="109728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8906A20-1B90-E632-2D11-76943E9744DE}"/>
              </a:ext>
            </a:extLst>
          </p:cNvPr>
          <p:cNvSpPr/>
          <p:nvPr/>
        </p:nvSpPr>
        <p:spPr>
          <a:xfrm>
            <a:off x="6868524" y="4945856"/>
            <a:ext cx="1162595" cy="109728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124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439" y="0"/>
            <a:ext cx="9451122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EC9472-CCBE-8142-4A54-4504B5544A75}"/>
              </a:ext>
            </a:extLst>
          </p:cNvPr>
          <p:cNvSpPr txBox="1"/>
          <p:nvPr/>
        </p:nvSpPr>
        <p:spPr>
          <a:xfrm>
            <a:off x="1854926" y="518595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ダウンロード</a:t>
            </a:r>
          </a:p>
        </p:txBody>
      </p:sp>
    </p:spTree>
    <p:extLst>
      <p:ext uri="{BB962C8B-B14F-4D97-AF65-F5344CB8AC3E}">
        <p14:creationId xmlns:p14="http://schemas.microsoft.com/office/powerpoint/2010/main" val="3952793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s://e.kidsprogram.co.jp/wp-content/uploads/2020/07/i%E8%BB%A2%E9%80%8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17" y="603884"/>
            <a:ext cx="4332515" cy="574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093132" y="692331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587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2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</a:br>
            <a:r>
              <a:rPr kumimoji="0" lang="ja-JP" altLang="ja-JP" sz="12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  <a:t>⑦ micro:bit本体へのプログラムの転送完了です。</a:t>
            </a:r>
            <a:br>
              <a:rPr kumimoji="0" lang="ja-JP" altLang="ja-JP" sz="12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</a:br>
            <a:endParaRPr kumimoji="0" lang="ja-JP" altLang="ja-JP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https://e.kidsprogram.co.jp/wp-content/uploads/2020/07/i%E8%BB%A2%E9%80%8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53" y="603884"/>
            <a:ext cx="4416424" cy="58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6D305B8-9934-93A3-66E0-719E17277872}"/>
              </a:ext>
            </a:extLst>
          </p:cNvPr>
          <p:cNvSpPr/>
          <p:nvPr/>
        </p:nvSpPr>
        <p:spPr>
          <a:xfrm>
            <a:off x="8360809" y="4508751"/>
            <a:ext cx="7521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OK</a:t>
            </a:r>
            <a:endParaRPr lang="ja-JP" alt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3398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EC0D28-D571-C855-EDEE-3275BA4F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68" y="31083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</a:t>
            </a:r>
            <a:r>
              <a:rPr kumimoji="1" lang="en-US" altLang="ja-JP" sz="4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icro:bit</a:t>
            </a:r>
            <a:r>
              <a:rPr kumimoji="1" lang="ja-JP" altLang="en-US" sz="4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を暗くすると　〇　がつく</a:t>
            </a:r>
          </a:p>
        </p:txBody>
      </p:sp>
    </p:spTree>
    <p:extLst>
      <p:ext uri="{BB962C8B-B14F-4D97-AF65-F5344CB8AC3E}">
        <p14:creationId xmlns:p14="http://schemas.microsoft.com/office/powerpoint/2010/main" val="361357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7598484-6D9A-4BDB-9173-A0962024F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82" y="0"/>
            <a:ext cx="9476253" cy="68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2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0FB0CF-24A7-47DF-8539-170AFB981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376" y="16952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ja-JP" altLang="en-US" sz="3200" b="1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アプリに，</a:t>
            </a:r>
            <a:r>
              <a:rPr lang="en-US" altLang="ja-JP" sz="3200" b="1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micro:bit</a:t>
            </a:r>
            <a:r>
              <a:rPr lang="ja-JP" altLang="en-US" sz="3200" b="1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がない場合</a:t>
            </a:r>
            <a:br>
              <a:rPr lang="en-US" altLang="ja-JP" sz="3200" b="1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br>
              <a:rPr lang="en-US" altLang="ja-JP" sz="4400" b="1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sz="4400" b="1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4400" b="1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micro:bit</a:t>
            </a:r>
            <a:r>
              <a:rPr lang="ja-JP" altLang="ja-JP" sz="4400" b="1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を、インストールします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5BC4D7-C56D-4AD5-81EC-CF719175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637" y="4281020"/>
            <a:ext cx="11027228" cy="2312353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のマークを</a:t>
            </a:r>
            <a:r>
              <a:rPr kumimoji="1"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Self</a:t>
            </a:r>
            <a:r>
              <a:rPr kumimoji="1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Service</a:t>
            </a:r>
            <a:r>
              <a:rPr kumimoji="1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から「インストール」</a:t>
            </a:r>
            <a:b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 algn="ctr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iPad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には，すでに「インストール」されています）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5427560-BFE0-489C-9A62-4D6B90734F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65" y="4146951"/>
            <a:ext cx="962026" cy="97994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105FB3D-96FC-419F-BB96-6D570C056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937" y="4016828"/>
            <a:ext cx="1109818" cy="110029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603ABC9-C588-19CC-89A0-E2FB5400540C}"/>
              </a:ext>
            </a:extLst>
          </p:cNvPr>
          <p:cNvSpPr/>
          <p:nvPr/>
        </p:nvSpPr>
        <p:spPr>
          <a:xfrm>
            <a:off x="589118" y="474029"/>
            <a:ext cx="49116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はじめに確かめる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A9E48D-DAAA-E733-7F0F-A8AEF4DA570E}"/>
              </a:ext>
            </a:extLst>
          </p:cNvPr>
          <p:cNvSpPr txBox="1"/>
          <p:nvPr/>
        </p:nvSpPr>
        <p:spPr>
          <a:xfrm>
            <a:off x="1010465" y="3336823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インストールのし方</a:t>
            </a:r>
          </a:p>
        </p:txBody>
      </p:sp>
    </p:spTree>
    <p:extLst>
      <p:ext uri="{BB962C8B-B14F-4D97-AF65-F5344CB8AC3E}">
        <p14:creationId xmlns:p14="http://schemas.microsoft.com/office/powerpoint/2010/main" val="66191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11DCC7-5B12-41B3-9FE1-81F53984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365125"/>
            <a:ext cx="11658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iPad</a:t>
            </a:r>
            <a:r>
              <a:rPr kumimoji="1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kumimoji="1"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micro:bit</a:t>
            </a:r>
            <a:r>
              <a:rPr kumimoji="1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kumimoji="1" lang="ja-JP" altLang="en-US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無線</a:t>
            </a:r>
            <a:r>
              <a:rPr kumimoji="1"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（むせん）</a:t>
            </a:r>
            <a:r>
              <a:rPr kumimoji="1" lang="ja-JP" altLang="en-US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でつなぐ</a:t>
            </a:r>
            <a:br>
              <a:rPr kumimoji="1"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endParaRPr kumimoji="1"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6" name="図 5" descr="iPad mini 4 (MK9P2J/A)/ 128GB/ 7.9インチ/ シルバー">
            <a:extLst>
              <a:ext uri="{FF2B5EF4-FFF2-40B4-BE49-F238E27FC236}">
                <a16:creationId xmlns:a16="http://schemas.microsoft.com/office/drawing/2014/main" id="{B0570D4D-3FE6-481C-BE34-2FA4ACA79C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64" y="2377038"/>
            <a:ext cx="2815618" cy="324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D0143A0-FC49-4D53-B686-B659581CFB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29" y="2443548"/>
            <a:ext cx="3853271" cy="3115491"/>
          </a:xfrm>
          <a:prstGeom prst="rect">
            <a:avLst/>
          </a:prstGeom>
        </p:spPr>
      </p:pic>
      <p:sp>
        <p:nvSpPr>
          <p:cNvPr id="8" name="矢印: 左右 7">
            <a:extLst>
              <a:ext uri="{FF2B5EF4-FFF2-40B4-BE49-F238E27FC236}">
                <a16:creationId xmlns:a16="http://schemas.microsoft.com/office/drawing/2014/main" id="{85F3B71D-689F-498C-86AA-8C8E5437B2AB}"/>
              </a:ext>
            </a:extLst>
          </p:cNvPr>
          <p:cNvSpPr/>
          <p:nvPr/>
        </p:nvSpPr>
        <p:spPr>
          <a:xfrm>
            <a:off x="4986667" y="3547112"/>
            <a:ext cx="2170631" cy="70892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F5AB0DB6-8FA8-4023-94A0-FCE82566B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9068" y="4727462"/>
            <a:ext cx="2513863" cy="584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3200" b="1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Bluetooth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D69D29-C20A-F5F4-423F-0DE22B204679}"/>
              </a:ext>
            </a:extLst>
          </p:cNvPr>
          <p:cNvSpPr txBox="1"/>
          <p:nvPr/>
        </p:nvSpPr>
        <p:spPr>
          <a:xfrm>
            <a:off x="4072889" y="5523356"/>
            <a:ext cx="4046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800" b="1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（</a:t>
            </a:r>
            <a:r>
              <a:rPr lang="en-US" altLang="ja-JP" sz="1800" b="1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iPad</a:t>
            </a:r>
            <a:r>
              <a:rPr lang="ja-JP" altLang="en-US" sz="1800" b="1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にある無線）</a:t>
            </a:r>
            <a:endParaRPr lang="ja-JP" altLang="ja-JP" sz="18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0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59E668-CF31-4055-B978-4719AD240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ＭＳ Ｐゴシック" panose="020B0600070205080204" pitchFamily="50" charset="-128"/>
              </a:rPr>
              <a:t>Microbit</a:t>
            </a:r>
            <a:r>
              <a:rPr kumimoji="0" lang="ja-JP" altLang="en-US" dirty="0">
                <a:latin typeface="Arial" panose="020B0604020202020204" pitchFamily="34" charset="0"/>
                <a:cs typeface="ＭＳ Ｐゴシック" panose="020B0600070205080204" pitchFamily="50" charset="-128"/>
              </a:rPr>
              <a:t>とは</a:t>
            </a:r>
            <a:endParaRPr kumimoji="1" lang="ja-JP" altLang="en-US" dirty="0"/>
          </a:p>
        </p:txBody>
      </p:sp>
      <p:pic>
        <p:nvPicPr>
          <p:cNvPr id="2049" name="図 29" descr="電子機器, 回路 が含まれている画像&#10;&#10;自動的に生成された説明">
            <a:extLst>
              <a:ext uri="{FF2B5EF4-FFF2-40B4-BE49-F238E27FC236}">
                <a16:creationId xmlns:a16="http://schemas.microsoft.com/office/drawing/2014/main" id="{AD74095A-F5B7-4917-B033-974EDD999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47" y="2765700"/>
            <a:ext cx="3069013" cy="37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EEF7268-39BA-480B-9FDD-2603D63E7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01902"/>
            <a:ext cx="694145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・センサーをもっているコンピューター</a:t>
            </a:r>
            <a:endParaRPr kumimoji="0" lang="en-US" altLang="ja-JP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800" b="1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・入力は </a:t>
            </a:r>
            <a:r>
              <a:rPr kumimoji="0" lang="en-US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iPad </a:t>
            </a:r>
            <a:r>
              <a:rPr kumimoji="0" lang="ja-JP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でします。</a:t>
            </a:r>
          </a:p>
        </p:txBody>
      </p:sp>
    </p:spTree>
    <p:extLst>
      <p:ext uri="{BB962C8B-B14F-4D97-AF65-F5344CB8AC3E}">
        <p14:creationId xmlns:p14="http://schemas.microsoft.com/office/powerpoint/2010/main" val="11606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3DED2B-2C80-4040-89AD-B0883856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電源</a:t>
            </a:r>
            <a:r>
              <a:rPr kumimoji="1" lang="ja-JP" altLang="en-US" sz="2400" dirty="0"/>
              <a:t>（でんげん）</a:t>
            </a:r>
            <a:r>
              <a:rPr kumimoji="1" lang="ja-JP" altLang="en-US" dirty="0"/>
              <a:t>ボックス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A8FEB2-D6FA-4F6D-91E4-F4216A18A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電源ボックスの端子</a:t>
            </a:r>
            <a:r>
              <a:rPr kumimoji="1" lang="ja-JP" altLang="en-US" sz="2400" dirty="0"/>
              <a:t>（たんし）</a:t>
            </a:r>
            <a:r>
              <a:rPr kumimoji="1" lang="ja-JP" altLang="en-US" dirty="0"/>
              <a:t>をマイクロビットにつなぐ</a:t>
            </a:r>
            <a:endParaRPr kumimoji="1" lang="en-US" altLang="ja-JP" dirty="0"/>
          </a:p>
          <a:p>
            <a:pPr lvl="1"/>
            <a:r>
              <a:rPr lang="ja-JP" altLang="en-US" b="1" dirty="0">
                <a:solidFill>
                  <a:srgbClr val="FF0000"/>
                </a:solidFill>
              </a:rPr>
              <a:t>すでにつないであります</a:t>
            </a:r>
            <a:r>
              <a:rPr lang="ja-JP" altLang="en-US" b="1" dirty="0"/>
              <a:t>。</a:t>
            </a:r>
            <a:r>
              <a:rPr lang="ja-JP" altLang="en-US" b="1" dirty="0">
                <a:solidFill>
                  <a:srgbClr val="FF0000"/>
                </a:solidFill>
              </a:rPr>
              <a:t>はずさない。</a:t>
            </a:r>
            <a:endParaRPr lang="en-US" altLang="ja-JP" b="1" dirty="0">
              <a:solidFill>
                <a:srgbClr val="FF0000"/>
              </a:solidFill>
            </a:endParaRPr>
          </a:p>
          <a:p>
            <a:pPr lvl="1"/>
            <a:endParaRPr lang="en-US" altLang="ja-JP" dirty="0"/>
          </a:p>
          <a:p>
            <a:r>
              <a:rPr kumimoji="1" lang="ja-JP" altLang="en-US" dirty="0"/>
              <a:t>電源ボックスのスイッチ</a:t>
            </a:r>
            <a:r>
              <a:rPr kumimoji="1" lang="en-US" altLang="ja-JP" dirty="0"/>
              <a:t>ON</a:t>
            </a:r>
            <a:r>
              <a:rPr kumimoji="1" lang="ja-JP" altLang="en-US" dirty="0"/>
              <a:t>にする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lang="ja-JP" altLang="en-US" dirty="0"/>
              <a:t>電源ボックスのどう線をひっぱらない</a:t>
            </a:r>
            <a:endParaRPr kumimoji="1" lang="ja-JP" altLang="en-US" dirty="0"/>
          </a:p>
        </p:txBody>
      </p:sp>
      <p:pic>
        <p:nvPicPr>
          <p:cNvPr id="4" name="図 29" descr="電子機器, 回路 が含まれている画像&#10;&#10;自動的に生成された説明">
            <a:extLst>
              <a:ext uri="{FF2B5EF4-FFF2-40B4-BE49-F238E27FC236}">
                <a16:creationId xmlns:a16="http://schemas.microsoft.com/office/drawing/2014/main" id="{B509B79C-8D18-4401-B703-E783A622B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027" y="2307771"/>
            <a:ext cx="3446078" cy="418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B52FCF7-4369-4670-9EF9-DB39CCE0F35A}"/>
              </a:ext>
            </a:extLst>
          </p:cNvPr>
          <p:cNvSpPr/>
          <p:nvPr/>
        </p:nvSpPr>
        <p:spPr>
          <a:xfrm>
            <a:off x="1145416" y="3753099"/>
            <a:ext cx="6300413" cy="84502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71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2641CE-DC04-450F-914A-E196FDC40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4640"/>
            <a:ext cx="7197634" cy="5400676"/>
          </a:xfrm>
        </p:spPr>
        <p:txBody>
          <a:bodyPr>
            <a:normAutofit/>
          </a:bodyPr>
          <a:lstStyle/>
          <a:p>
            <a:r>
              <a:rPr lang="ja-JP" altLang="en-US" dirty="0"/>
              <a:t>１．</a:t>
            </a:r>
            <a:r>
              <a:rPr kumimoji="1" lang="ja-JP" altLang="en-US" dirty="0"/>
              <a:t>設定　をタップして</a:t>
            </a:r>
            <a:br>
              <a:rPr kumimoji="1" lang="en-US" altLang="ja-JP" dirty="0"/>
            </a:br>
            <a:r>
              <a:rPr kumimoji="1" lang="ja-JP" altLang="en-US" dirty="0"/>
              <a:t>　左カラム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Bluetooth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ON</a:t>
            </a:r>
            <a:br>
              <a:rPr lang="en-US" altLang="ja-JP" b="1" dirty="0"/>
            </a:b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２．左カラムの下方にある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micro:bit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 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ON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7A4D7AF-C9CC-4073-B235-746446DBB3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03522" y="1725521"/>
            <a:ext cx="550998" cy="52578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3F189B7-BA7F-ECC8-BC38-88115DE6C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265" y="0"/>
            <a:ext cx="5386613" cy="6916540"/>
          </a:xfrm>
          <a:prstGeom prst="rect">
            <a:avLst/>
          </a:prstGeom>
        </p:spPr>
      </p:pic>
      <p:pic>
        <p:nvPicPr>
          <p:cNvPr id="10" name="図 9" descr="光, 挿絵 が含まれている画像&#10;&#10;自動的に生成された説明">
            <a:extLst>
              <a:ext uri="{FF2B5EF4-FFF2-40B4-BE49-F238E27FC236}">
                <a16:creationId xmlns:a16="http://schemas.microsoft.com/office/drawing/2014/main" id="{0EFC0021-128A-C609-D2DC-C81B34421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15" y="5324766"/>
            <a:ext cx="650988" cy="65718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09D7E49-CAEA-8437-0885-C416D4BD497F}"/>
              </a:ext>
            </a:extLst>
          </p:cNvPr>
          <p:cNvSpPr/>
          <p:nvPr/>
        </p:nvSpPr>
        <p:spPr>
          <a:xfrm>
            <a:off x="2196169" y="281310"/>
            <a:ext cx="24416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じゅんび</a:t>
            </a:r>
          </a:p>
        </p:txBody>
      </p:sp>
    </p:spTree>
    <p:extLst>
      <p:ext uri="{BB962C8B-B14F-4D97-AF65-F5344CB8AC3E}">
        <p14:creationId xmlns:p14="http://schemas.microsoft.com/office/powerpoint/2010/main" val="7389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62746A-CF63-4F7B-8682-106A5A392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89" y="1870614"/>
            <a:ext cx="6192893" cy="1325563"/>
          </a:xfrm>
        </p:spPr>
        <p:txBody>
          <a:bodyPr/>
          <a:lstStyle/>
          <a:p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アプリ</a:t>
            </a:r>
            <a:r>
              <a:rPr kumimoji="1" lang="ja-JP" altLang="en-US" dirty="0"/>
              <a:t>の</a:t>
            </a:r>
            <a:r>
              <a:rPr kumimoji="1" lang="en-US" altLang="ja-JP" dirty="0"/>
              <a:t>micro:bit</a:t>
            </a:r>
            <a:r>
              <a:rPr kumimoji="1" lang="ja-JP" altLang="en-US" dirty="0"/>
              <a:t>　 を</a:t>
            </a:r>
            <a:br>
              <a:rPr kumimoji="1" lang="en-US" altLang="ja-JP" dirty="0"/>
            </a:br>
            <a:r>
              <a:rPr kumimoji="1" lang="ja-JP" altLang="en-US" dirty="0"/>
              <a:t>　タップ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A94F1A3-7F4B-4E00-AD64-F6EFB79C2F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54863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0D2ACC-F005-4B4D-8ADC-4F8471D60F44}"/>
              </a:ext>
            </a:extLst>
          </p:cNvPr>
          <p:cNvSpPr txBox="1"/>
          <p:nvPr/>
        </p:nvSpPr>
        <p:spPr>
          <a:xfrm>
            <a:off x="957943" y="4513943"/>
            <a:ext cx="4528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</a:rPr>
              <a:t>OK</a:t>
            </a:r>
            <a:r>
              <a:rPr kumimoji="1" lang="ja-JP" altLang="en-US" sz="4000" dirty="0">
                <a:solidFill>
                  <a:srgbClr val="FF0000"/>
                </a:solidFill>
              </a:rPr>
              <a:t>をタップ</a:t>
            </a:r>
          </a:p>
        </p:txBody>
      </p:sp>
      <p:pic>
        <p:nvPicPr>
          <p:cNvPr id="3" name="図 2" descr="光, 挿絵 が含まれている画像&#10;&#10;自動的に生成された説明">
            <a:extLst>
              <a:ext uri="{FF2B5EF4-FFF2-40B4-BE49-F238E27FC236}">
                <a16:creationId xmlns:a16="http://schemas.microsoft.com/office/drawing/2014/main" id="{C9554E3C-89BC-5B6B-94EE-ABBED32C5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32" y="1876207"/>
            <a:ext cx="650988" cy="65718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5E58093-86FC-C47F-E181-44F3FC814E05}"/>
              </a:ext>
            </a:extLst>
          </p:cNvPr>
          <p:cNvSpPr/>
          <p:nvPr/>
        </p:nvSpPr>
        <p:spPr>
          <a:xfrm>
            <a:off x="1420107" y="284502"/>
            <a:ext cx="3570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無線でむすぶ</a:t>
            </a:r>
          </a:p>
        </p:txBody>
      </p:sp>
    </p:spTree>
    <p:extLst>
      <p:ext uri="{BB962C8B-B14F-4D97-AF65-F5344CB8AC3E}">
        <p14:creationId xmlns:p14="http://schemas.microsoft.com/office/powerpoint/2010/main" val="306837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D49AE71-F0F0-453D-B2B4-E755ABF490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6" y="90714"/>
            <a:ext cx="5292997" cy="67672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39D9CF-B4E8-44F3-9CF1-161EE5236AE0}"/>
              </a:ext>
            </a:extLst>
          </p:cNvPr>
          <p:cNvSpPr txBox="1"/>
          <p:nvPr/>
        </p:nvSpPr>
        <p:spPr>
          <a:xfrm>
            <a:off x="957943" y="4513943"/>
            <a:ext cx="4528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</a:rPr>
              <a:t>Choose micro:bit</a:t>
            </a:r>
            <a:r>
              <a:rPr kumimoji="1" lang="ja-JP" altLang="en-US" sz="4000" dirty="0">
                <a:solidFill>
                  <a:srgbClr val="FF0000"/>
                </a:solidFill>
              </a:rPr>
              <a:t>をタップ</a:t>
            </a:r>
          </a:p>
        </p:txBody>
      </p:sp>
    </p:spTree>
    <p:extLst>
      <p:ext uri="{BB962C8B-B14F-4D97-AF65-F5344CB8AC3E}">
        <p14:creationId xmlns:p14="http://schemas.microsoft.com/office/powerpoint/2010/main" val="3283846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4132</TotalTime>
  <Words>309</Words>
  <Application>Microsoft Office PowerPoint</Application>
  <PresentationFormat>ワイド画面</PresentationFormat>
  <Paragraphs>62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9" baseType="lpstr">
      <vt:lpstr>ＭＳ ゴシック</vt:lpstr>
      <vt:lpstr>ＭＳ 明朝</vt:lpstr>
      <vt:lpstr>游ゴシック</vt:lpstr>
      <vt:lpstr>游ゴシック Light</vt:lpstr>
      <vt:lpstr>Arial</vt:lpstr>
      <vt:lpstr>Office テーマ</vt:lpstr>
      <vt:lpstr>iPadでマイクロビット</vt:lpstr>
      <vt:lpstr>これからすること</vt:lpstr>
      <vt:lpstr>アプリに，micro:bitがない場合  　micro:bitを、インストールします</vt:lpstr>
      <vt:lpstr>iPadとmicro:bitを無線（むせん）でつなぐ </vt:lpstr>
      <vt:lpstr>Microbitとは</vt:lpstr>
      <vt:lpstr>電源（でんげん）ボックス</vt:lpstr>
      <vt:lpstr>１．設定　をタップして 　左カラムBluetooth ON    ２．左カラムの下方にある 　micro:bit　  ON</vt:lpstr>
      <vt:lpstr>アプリのmicro:bit　 を 　タップ</vt:lpstr>
      <vt:lpstr>PowerPoint プレゼンテーション</vt:lpstr>
      <vt:lpstr>PowerPoint プレゼンテーション</vt:lpstr>
      <vt:lpstr>micro:bitを使う</vt:lpstr>
      <vt:lpstr>PowerPoint プレゼンテーション</vt:lpstr>
      <vt:lpstr>PowerPoint プレゼンテーション</vt:lpstr>
      <vt:lpstr>micro:bitの Aボタン  をおす</vt:lpstr>
      <vt:lpstr>終わるまでまつ</vt:lpstr>
      <vt:lpstr>無線でつながった</vt:lpstr>
      <vt:lpstr>PowerPoint プレゼンテーション</vt:lpstr>
      <vt:lpstr>最初に出た画面　&gt;➡　新しいプロジェクトをタップ</vt:lpstr>
      <vt:lpstr>暗くなると電気がつく</vt:lpstr>
      <vt:lpstr>PowerPoint プレゼンテーション</vt:lpstr>
      <vt:lpstr>PowerPoint プレゼンテーション</vt:lpstr>
      <vt:lpstr>micro:bitを暗くすると　〇　がつく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iPadでマイクロビット</dc:title>
  <dc:creator>Tsujimoto Kazuo</dc:creator>
  <cp:lastModifiedBy>Tsujimoto Kazuo</cp:lastModifiedBy>
  <cp:revision>31</cp:revision>
  <dcterms:created xsi:type="dcterms:W3CDTF">2020-12-21T12:41:23Z</dcterms:created>
  <dcterms:modified xsi:type="dcterms:W3CDTF">2023-03-12T07:35:21Z</dcterms:modified>
</cp:coreProperties>
</file>